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sldIdLst>
    <p:sldId id="1370" r:id="rId2"/>
    <p:sldId id="1373" r:id="rId3"/>
    <p:sldId id="1379" r:id="rId4"/>
    <p:sldId id="1381" r:id="rId5"/>
    <p:sldId id="1380" r:id="rId6"/>
    <p:sldId id="1378" r:id="rId7"/>
    <p:sldId id="1382" r:id="rId8"/>
    <p:sldId id="1383" r:id="rId9"/>
    <p:sldId id="1384" r:id="rId10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77218" autoAdjust="0"/>
  </p:normalViewPr>
  <p:slideViewPr>
    <p:cSldViewPr>
      <p:cViewPr varScale="1">
        <p:scale>
          <a:sx n="58" d="100"/>
          <a:sy n="58" d="100"/>
        </p:scale>
        <p:origin x="1016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7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Makes a DNS request and an HTTP request to practicalmalwareanalysis.com/ad.html</a:t>
            </a:r>
          </a:p>
          <a:p>
            <a:r>
              <a:rPr lang="en-US" dirty="0"/>
              <a:t>Need to have </a:t>
            </a:r>
            <a:r>
              <a:rPr lang="en-US" dirty="0" err="1"/>
              <a:t>fakenet</a:t>
            </a:r>
            <a:r>
              <a:rPr lang="en-US" dirty="0"/>
              <a:t> running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3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7</a:t>
            </a:r>
          </a:p>
          <a:p>
            <a:r>
              <a:rPr lang="en-US" dirty="0"/>
              <a:t>Network-Based Dynamic Analysis Tools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1161E6-F09A-2F58-CE96-65EB4B76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for analysts to be able to inspect a malicious file’s network traffic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Malware often uses the network for:</a:t>
            </a:r>
          </a:p>
          <a:p>
            <a:pPr lvl="1"/>
            <a:r>
              <a:rPr lang="en-US" dirty="0"/>
              <a:t>A first-stage downloading a payload</a:t>
            </a:r>
          </a:p>
          <a:p>
            <a:pPr lvl="1"/>
            <a:r>
              <a:rPr lang="en-US" dirty="0"/>
              <a:t>Connecting to a C&amp;C server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Malware will often sleep or exit if it cannot reach the internet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72C876-7B8D-AA40-D56C-A871BE5D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Network-Based Dynamic Analysis Tools</a:t>
            </a:r>
          </a:p>
        </p:txBody>
      </p:sp>
    </p:spTree>
    <p:extLst>
      <p:ext uri="{BB962C8B-B14F-4D97-AF65-F5344CB8AC3E}">
        <p14:creationId xmlns:p14="http://schemas.microsoft.com/office/powerpoint/2010/main" val="17297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AE784A-3B0D-58C8-1771-FE2CD2289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 that “fakes” that a VM is connected to the internet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Redirects network traffic to listeners for common protocols</a:t>
            </a:r>
          </a:p>
          <a:p>
            <a:pPr lvl="1"/>
            <a:r>
              <a:rPr lang="en-US" dirty="0"/>
              <a:t>HTTP / HTTPS</a:t>
            </a:r>
          </a:p>
          <a:p>
            <a:pPr lvl="1"/>
            <a:r>
              <a:rPr lang="en-US" dirty="0"/>
              <a:t>DNS</a:t>
            </a:r>
          </a:p>
          <a:p>
            <a:pPr lvl="1"/>
            <a:r>
              <a:rPr lang="en-US" dirty="0"/>
              <a:t>SMTP</a:t>
            </a:r>
          </a:p>
          <a:p>
            <a:pPr lvl="1"/>
            <a:r>
              <a:rPr lang="en-US" dirty="0"/>
              <a:t>Many other protocols supported</a:t>
            </a:r>
            <a:br>
              <a:rPr lang="en-US" dirty="0"/>
            </a:br>
            <a:endParaRPr lang="en-US" dirty="0"/>
          </a:p>
          <a:p>
            <a:r>
              <a:rPr lang="en-US" dirty="0"/>
              <a:t>Can configure custom listeners if needed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EEB258-289E-25C6-8647-60ED4C6C5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FakeNet</a:t>
            </a:r>
            <a:r>
              <a:rPr lang="en-US" dirty="0"/>
              <a:t>-NG</a:t>
            </a:r>
          </a:p>
        </p:txBody>
      </p:sp>
    </p:spTree>
    <p:extLst>
      <p:ext uri="{BB962C8B-B14F-4D97-AF65-F5344CB8AC3E}">
        <p14:creationId xmlns:p14="http://schemas.microsoft.com/office/powerpoint/2010/main" val="424365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FD3E45-2867-FB02-7F81-72E610C55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Listeners will give a valid response to the malware</a:t>
            </a:r>
          </a:p>
          <a:p>
            <a:pPr lvl="1"/>
            <a:r>
              <a:rPr lang="en-US" dirty="0"/>
              <a:t>Better than saying “no internet connection” and the malware exiting</a:t>
            </a:r>
          </a:p>
          <a:p>
            <a:pPr lvl="1"/>
            <a:r>
              <a:rPr lang="en-US" dirty="0"/>
              <a:t>Can customize how the listeners respond to the malware</a:t>
            </a:r>
          </a:p>
          <a:p>
            <a:endParaRPr lang="en-US" dirty="0"/>
          </a:p>
          <a:p>
            <a:r>
              <a:rPr lang="en-US" dirty="0"/>
              <a:t>Captures network traffic sent to the listeners in a .</a:t>
            </a:r>
            <a:r>
              <a:rPr lang="en-US" dirty="0" err="1"/>
              <a:t>pcap</a:t>
            </a:r>
            <a:r>
              <a:rPr lang="en-US" dirty="0"/>
              <a:t> file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pcap</a:t>
            </a:r>
            <a:r>
              <a:rPr lang="en-US" dirty="0"/>
              <a:t> = Packet Capture file</a:t>
            </a:r>
          </a:p>
          <a:p>
            <a:endParaRPr lang="en-US" dirty="0"/>
          </a:p>
          <a:p>
            <a:r>
              <a:rPr lang="en-US" dirty="0"/>
              <a:t>Can inspect the captured packets using a tool like </a:t>
            </a:r>
            <a:r>
              <a:rPr lang="en-US" dirty="0" err="1"/>
              <a:t>WireShark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BAB1-B0DF-3CAD-3BEA-6C30E5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FakeNet</a:t>
            </a:r>
            <a:r>
              <a:rPr lang="en-US" dirty="0"/>
              <a:t>-NG</a:t>
            </a:r>
          </a:p>
        </p:txBody>
      </p:sp>
    </p:spTree>
    <p:extLst>
      <p:ext uri="{BB962C8B-B14F-4D97-AF65-F5344CB8AC3E}">
        <p14:creationId xmlns:p14="http://schemas.microsoft.com/office/powerpoint/2010/main" val="397658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61553-4CF5-FD7D-24CA-905A216AF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Instructions for setting up </a:t>
            </a:r>
            <a:r>
              <a:rPr lang="en-US" dirty="0" err="1"/>
              <a:t>FakeNet</a:t>
            </a:r>
            <a:r>
              <a:rPr lang="en-US" dirty="0"/>
              <a:t>-NG on your VM have been posted on Blackboard</a:t>
            </a:r>
          </a:p>
          <a:p>
            <a:endParaRPr lang="en-US" dirty="0"/>
          </a:p>
          <a:p>
            <a:r>
              <a:rPr lang="en-US" dirty="0"/>
              <a:t>Make sure to take a snapshot before setting up </a:t>
            </a:r>
            <a:r>
              <a:rPr lang="en-US" dirty="0" err="1"/>
              <a:t>FakeNet</a:t>
            </a:r>
            <a:r>
              <a:rPr lang="en-US" dirty="0"/>
              <a:t>-NG!</a:t>
            </a:r>
          </a:p>
          <a:p>
            <a:pPr lvl="1"/>
            <a:r>
              <a:rPr lang="en-US" dirty="0"/>
              <a:t>It messes with your VM’s DNS server</a:t>
            </a:r>
          </a:p>
          <a:p>
            <a:pPr lvl="1"/>
            <a:r>
              <a:rPr lang="en-US" dirty="0"/>
              <a:t>Much faster to revert to snapshot than try to fix 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1CCF9-DA23-5B58-67CF-55077B536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FakeNet</a:t>
            </a:r>
            <a:r>
              <a:rPr lang="en-US" dirty="0"/>
              <a:t>-NG</a:t>
            </a:r>
          </a:p>
        </p:txBody>
      </p:sp>
    </p:spTree>
    <p:extLst>
      <p:ext uri="{BB962C8B-B14F-4D97-AF65-F5344CB8AC3E}">
        <p14:creationId xmlns:p14="http://schemas.microsoft.com/office/powerpoint/2010/main" val="177564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F61-6C36-A55E-C695-068CEA36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FakeNet</a:t>
            </a:r>
            <a:r>
              <a:rPr lang="en-US" dirty="0"/>
              <a:t>-NG Setup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F1966-D0E3-0C59-3A5F-AFE714C1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517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AE6E04-BFD1-F6CE-1D02-7D1D9A1E1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 for analyzing network traffic</a:t>
            </a:r>
          </a:p>
          <a:p>
            <a:endParaRPr lang="en-US" dirty="0"/>
          </a:p>
          <a:p>
            <a:r>
              <a:rPr lang="en-US" dirty="0"/>
              <a:t>Can inspect network traffic live, or open a .</a:t>
            </a:r>
            <a:r>
              <a:rPr lang="en-US" dirty="0" err="1"/>
              <a:t>pcap</a:t>
            </a:r>
            <a:r>
              <a:rPr lang="en-US" dirty="0"/>
              <a:t> file</a:t>
            </a:r>
          </a:p>
          <a:p>
            <a:endParaRPr lang="en-US" dirty="0"/>
          </a:p>
          <a:p>
            <a:r>
              <a:rPr lang="en-US" dirty="0"/>
              <a:t>Tons of features for querying, interpreting contents of packets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689375-F17D-A837-4EC7-63DBB31B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</a:t>
            </a:r>
          </a:p>
        </p:txBody>
      </p:sp>
    </p:spTree>
    <p:extLst>
      <p:ext uri="{BB962C8B-B14F-4D97-AF65-F5344CB8AC3E}">
        <p14:creationId xmlns:p14="http://schemas.microsoft.com/office/powerpoint/2010/main" val="229877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A7DAF4-7CFE-AD20-C77E-4BABB1602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Command-line tool that lists existing network connections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Flags allow the command to show information such as:</a:t>
            </a:r>
          </a:p>
          <a:p>
            <a:pPr lvl="1"/>
            <a:r>
              <a:rPr lang="en-US" dirty="0"/>
              <a:t>Name/PID of the process</a:t>
            </a:r>
          </a:p>
          <a:p>
            <a:pPr lvl="1"/>
            <a:r>
              <a:rPr lang="en-US" dirty="0"/>
              <a:t>State of the connection</a:t>
            </a:r>
          </a:p>
          <a:p>
            <a:pPr lvl="1"/>
            <a:r>
              <a:rPr lang="en-US" dirty="0"/>
              <a:t>Source/destination IP and port</a:t>
            </a:r>
          </a:p>
          <a:p>
            <a:endParaRPr lang="en-US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netstat -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A3C05B-70C6-59E2-2B25-EBE7568C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Netstat Command</a:t>
            </a:r>
          </a:p>
        </p:txBody>
      </p:sp>
    </p:spTree>
    <p:extLst>
      <p:ext uri="{BB962C8B-B14F-4D97-AF65-F5344CB8AC3E}">
        <p14:creationId xmlns:p14="http://schemas.microsoft.com/office/powerpoint/2010/main" val="249460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F61-6C36-A55E-C695-068CEA36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Wireshark and Netstat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F1966-D0E3-0C59-3A5F-AFE714C1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PMA Lab 7-2</a:t>
            </a:r>
          </a:p>
        </p:txBody>
      </p:sp>
    </p:spTree>
    <p:extLst>
      <p:ext uri="{BB962C8B-B14F-4D97-AF65-F5344CB8AC3E}">
        <p14:creationId xmlns:p14="http://schemas.microsoft.com/office/powerpoint/2010/main" val="23180114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55571</TotalTime>
  <Words>302</Words>
  <Application>Microsoft Office PowerPoint</Application>
  <PresentationFormat>Widescreen</PresentationFormat>
  <Paragraphs>55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Garamond</vt:lpstr>
      <vt:lpstr>Times New Roman</vt:lpstr>
      <vt:lpstr>Wingdings</vt:lpstr>
      <vt:lpstr>Blank Presentation</vt:lpstr>
      <vt:lpstr>CMSC 449 Malware Analysis</vt:lpstr>
      <vt:lpstr>Network-Based Dynamic Analysis Tools</vt:lpstr>
      <vt:lpstr>FakeNet-NG</vt:lpstr>
      <vt:lpstr>FakeNet-NG</vt:lpstr>
      <vt:lpstr>FakeNet-NG</vt:lpstr>
      <vt:lpstr>FakeNet-NG Setup Demo</vt:lpstr>
      <vt:lpstr>Wireshark</vt:lpstr>
      <vt:lpstr>Netstat Command</vt:lpstr>
      <vt:lpstr>Wireshark and Netstat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Robert Joyce</cp:lastModifiedBy>
  <cp:revision>903</cp:revision>
  <cp:lastPrinted>2022-09-19T18:06:41Z</cp:lastPrinted>
  <dcterms:created xsi:type="dcterms:W3CDTF">2013-08-18T19:22:46Z</dcterms:created>
  <dcterms:modified xsi:type="dcterms:W3CDTF">2025-01-13T22:34:08Z</dcterms:modified>
</cp:coreProperties>
</file>